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165"/>
    <a:srgbClr val="FF88FF"/>
    <a:srgbClr val="D99AFF"/>
    <a:srgbClr val="5FE0FF"/>
    <a:srgbClr val="F5DF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6" autoAdjust="0"/>
    <p:restoredTop sz="94663"/>
  </p:normalViewPr>
  <p:slideViewPr>
    <p:cSldViewPr snapToGrid="0" snapToObjects="1">
      <p:cViewPr>
        <p:scale>
          <a:sx n="50" d="100"/>
          <a:sy n="50" d="100"/>
        </p:scale>
        <p:origin x="211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3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7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5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0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3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7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4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8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6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1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1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745C1-F76B-2E4B-99ED-C92CAB79CFD9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81624-7C45-9F4A-90A5-10ABB1D81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4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1E2A33-AA76-CE48-AECB-4172973DB3BA}"/>
              </a:ext>
            </a:extLst>
          </p:cNvPr>
          <p:cNvSpPr txBox="1"/>
          <p:nvPr/>
        </p:nvSpPr>
        <p:spPr>
          <a:xfrm>
            <a:off x="-1083949" y="189325"/>
            <a:ext cx="5395686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500" b="1" spc="600" dirty="0">
                <a:ln>
                  <a:solidFill>
                    <a:schemeClr val="tx1"/>
                  </a:solidFill>
                </a:ln>
                <a:noFill/>
                <a:latin typeface="Dreaming Outloud Pro" panose="03050502040302030504" pitchFamily="66" charset="0"/>
                <a:ea typeface="HelloBigDeal Medium" panose="02000603000000000000" pitchFamily="2" charset="0"/>
                <a:cs typeface="Dreaming Outloud Pro" panose="03050502040302030504" pitchFamily="66" charset="0"/>
              </a:rPr>
              <a:t>5</a:t>
            </a:r>
            <a:r>
              <a:rPr lang="en-US" sz="2500" b="1" spc="600" baseline="30000" dirty="0">
                <a:ln>
                  <a:solidFill>
                    <a:schemeClr val="tx1"/>
                  </a:solidFill>
                </a:ln>
                <a:noFill/>
                <a:latin typeface="Dreaming Outloud Pro" panose="03050502040302030504" pitchFamily="66" charset="0"/>
                <a:ea typeface="HelloBigDeal Medium" panose="02000603000000000000" pitchFamily="2" charset="0"/>
                <a:cs typeface="Dreaming Outloud Pro" panose="03050502040302030504" pitchFamily="66" charset="0"/>
              </a:rPr>
              <a:t>th</a:t>
            </a:r>
            <a:r>
              <a:rPr lang="en-US" sz="2500" b="1" spc="600" dirty="0">
                <a:ln>
                  <a:solidFill>
                    <a:schemeClr val="tx1"/>
                  </a:solidFill>
                </a:ln>
                <a:noFill/>
                <a:latin typeface="Dreaming Outloud Pro" panose="03050502040302030504" pitchFamily="66" charset="0"/>
                <a:ea typeface="HelloBigDeal Medium" panose="02000603000000000000" pitchFamily="2" charset="0"/>
                <a:cs typeface="Dreaming Outloud Pro" panose="03050502040302030504" pitchFamily="66" charset="0"/>
              </a:rPr>
              <a:t> Grade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8A6D44-762F-B94E-8593-0310177A2E8F}"/>
              </a:ext>
            </a:extLst>
          </p:cNvPr>
          <p:cNvSpPr txBox="1"/>
          <p:nvPr/>
        </p:nvSpPr>
        <p:spPr>
          <a:xfrm>
            <a:off x="851570" y="666379"/>
            <a:ext cx="539568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spc="600" dirty="0">
                <a:solidFill>
                  <a:srgbClr val="FF4165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S</a:t>
            </a:r>
            <a:r>
              <a:rPr lang="en-US" sz="5000" b="1" spc="600" dirty="0">
                <a:solidFill>
                  <a:srgbClr val="FFC000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u</a:t>
            </a:r>
            <a:r>
              <a:rPr lang="en-US" sz="5000" b="1" spc="600" dirty="0">
                <a:solidFill>
                  <a:srgbClr val="92D050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p</a:t>
            </a:r>
            <a:r>
              <a:rPr lang="en-US" sz="5000" b="1" spc="600" dirty="0">
                <a:solidFill>
                  <a:srgbClr val="5FE0FF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p</a:t>
            </a:r>
            <a:r>
              <a:rPr lang="en-US" sz="5000" b="1" spc="600" dirty="0">
                <a:solidFill>
                  <a:srgbClr val="D99AFF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l</a:t>
            </a:r>
            <a:r>
              <a:rPr lang="en-US" sz="5000" b="1" spc="600" dirty="0">
                <a:solidFill>
                  <a:srgbClr val="FF88FF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y</a:t>
            </a:r>
            <a:r>
              <a:rPr lang="en-US" sz="5000" b="1" spc="600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 </a:t>
            </a:r>
            <a:r>
              <a:rPr lang="en-US" sz="5000" b="1" spc="600" dirty="0">
                <a:solidFill>
                  <a:srgbClr val="FF4165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l</a:t>
            </a:r>
            <a:r>
              <a:rPr lang="en-US" sz="5000" b="1" spc="600" dirty="0">
                <a:solidFill>
                  <a:srgbClr val="FFC000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i</a:t>
            </a:r>
            <a:r>
              <a:rPr lang="en-US" sz="5000" b="1" spc="600" dirty="0">
                <a:solidFill>
                  <a:srgbClr val="92D050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s</a:t>
            </a:r>
            <a:r>
              <a:rPr lang="en-US" sz="5000" b="1" spc="600" dirty="0">
                <a:solidFill>
                  <a:srgbClr val="5FE0FF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722EF7-171A-1D4F-96C6-292188C8BF1E}"/>
              </a:ext>
            </a:extLst>
          </p:cNvPr>
          <p:cNvSpPr/>
          <p:nvPr/>
        </p:nvSpPr>
        <p:spPr>
          <a:xfrm>
            <a:off x="261256" y="1721094"/>
            <a:ext cx="6310026" cy="528414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0F772B-1A5B-6F4D-BFFB-F69340E95FD6}"/>
              </a:ext>
            </a:extLst>
          </p:cNvPr>
          <p:cNvSpPr txBox="1"/>
          <p:nvPr/>
        </p:nvSpPr>
        <p:spPr>
          <a:xfrm>
            <a:off x="867068" y="699488"/>
            <a:ext cx="539568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spc="600" dirty="0">
                <a:ln>
                  <a:solidFill>
                    <a:schemeClr val="tx1"/>
                  </a:solidFill>
                </a:ln>
                <a:noFill/>
                <a:latin typeface="Dreaming Outloud Pro" panose="03050502040302030504" pitchFamily="66" charset="0"/>
                <a:ea typeface="HelloBigDeal Medium" panose="02000603000000000000" pitchFamily="2" charset="0"/>
                <a:cs typeface="Dreaming Outloud Pro" panose="03050502040302030504" pitchFamily="66" charset="0"/>
              </a:rPr>
              <a:t>Supply list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B1F260A-B315-ED41-8F0A-3E68B43BD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750504">
            <a:off x="-32303" y="1113646"/>
            <a:ext cx="711112" cy="829631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24DA595-EAC3-8B45-A0B2-565D040DA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48050">
            <a:off x="6215726" y="1111804"/>
            <a:ext cx="711112" cy="8296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829C613-1825-A949-9433-3EE2DA08C53B}"/>
              </a:ext>
            </a:extLst>
          </p:cNvPr>
          <p:cNvSpPr txBox="1"/>
          <p:nvPr/>
        </p:nvSpPr>
        <p:spPr>
          <a:xfrm>
            <a:off x="286718" y="1796476"/>
            <a:ext cx="6176075" cy="5919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700" b="1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GENERAL LEARNING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2- Spiral Notebooks (wide-ruled, green &amp; red)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Composition Notebook (wide-ruled, black)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Expo markers pack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#2 Pencil pack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Pencil box or pouch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Highlighter pack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Sticky Note pack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Expo Dry Erase Markers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USB Headphones (NO Bluetooth)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Hand Sanitizer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Tissue pack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Dreaming Outloud Pro" panose="03050502040302030504" pitchFamily="66" charset="0"/>
                <a:ea typeface="HelloHappyDays Medium" panose="02000603000000000000" pitchFamily="2" charset="0"/>
                <a:cs typeface="Dreaming Outloud Pro" panose="03050502040302030504" pitchFamily="66" charset="0"/>
              </a:rPr>
              <a:t>1- Clorox Wipes pack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Dreaming Outloud Pro" panose="03050502040302030504" pitchFamily="66" charset="0"/>
              <a:ea typeface="HelloHappyDays Medium" panose="02000603000000000000" pitchFamily="2" charset="0"/>
              <a:cs typeface="Dreaming Outloud Pro" panose="03050502040302030504" pitchFamily="66" charset="0"/>
            </a:endParaRPr>
          </a:p>
          <a:p>
            <a:pPr algn="ctr">
              <a:lnSpc>
                <a:spcPct val="150000"/>
              </a:lnSpc>
            </a:pPr>
            <a:endParaRPr lang="en-US" sz="1500" dirty="0">
              <a:latin typeface="HelloHappyDays Medium" panose="02000603000000000000" pitchFamily="2" charset="0"/>
              <a:ea typeface="HelloHappyDays Medium" panose="02000603000000000000" pitchFamily="2" charset="0"/>
            </a:endParaRPr>
          </a:p>
          <a:p>
            <a:pPr algn="ctr">
              <a:lnSpc>
                <a:spcPct val="150000"/>
              </a:lnSpc>
            </a:pPr>
            <a:endParaRPr lang="en-US" sz="1500" dirty="0">
              <a:latin typeface="HelloHappyDays Medium" panose="02000603000000000000" pitchFamily="2" charset="0"/>
              <a:ea typeface="HelloHappyDays Medium" panose="02000603000000000000" pitchFamily="2" charset="0"/>
            </a:endParaRPr>
          </a:p>
        </p:txBody>
      </p:sp>
      <p:pic>
        <p:nvPicPr>
          <p:cNvPr id="1028" name="Picture 4" descr="Readers help families with the soaring cost of school supplies | The  Seattle Times">
            <a:extLst>
              <a:ext uri="{FF2B5EF4-FFF2-40B4-BE49-F238E27FC236}">
                <a16:creationId xmlns:a16="http://schemas.microsoft.com/office/drawing/2014/main" id="{DA24853C-68D5-DABC-6780-1F4DE4A8F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584" y="3182147"/>
            <a:ext cx="2815697" cy="281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07D49C-0D93-D37B-8FBF-83F43A167BBC}"/>
              </a:ext>
            </a:extLst>
          </p:cNvPr>
          <p:cNvSpPr txBox="1"/>
          <p:nvPr/>
        </p:nvSpPr>
        <p:spPr>
          <a:xfrm>
            <a:off x="261256" y="7378521"/>
            <a:ext cx="63100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Supplies will be shared by the whole class, not kept for individual students. </a:t>
            </a:r>
            <a:r>
              <a:rPr lang="en-US" sz="20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Please don’t label items with names.</a:t>
            </a:r>
            <a:r>
              <a:rPr lang="en-US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Everything will go into our community supply pool.</a:t>
            </a:r>
          </a:p>
        </p:txBody>
      </p:sp>
    </p:spTree>
    <p:extLst>
      <p:ext uri="{BB962C8B-B14F-4D97-AF65-F5344CB8AC3E}">
        <p14:creationId xmlns:p14="http://schemas.microsoft.com/office/powerpoint/2010/main" val="240390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100</Words>
  <Application>Microsoft Office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Dreaming Outloud Pro</vt:lpstr>
      <vt:lpstr>HelloBigDeal Medium</vt:lpstr>
      <vt:lpstr>HelloHappyDays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Bethany J</dc:creator>
  <cp:lastModifiedBy>Caffey Madison</cp:lastModifiedBy>
  <cp:revision>14</cp:revision>
  <dcterms:created xsi:type="dcterms:W3CDTF">2020-07-27T13:52:36Z</dcterms:created>
  <dcterms:modified xsi:type="dcterms:W3CDTF">2025-08-01T18:34:05Z</dcterms:modified>
</cp:coreProperties>
</file>